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1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87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83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65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11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44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9063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16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605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524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9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37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93635-D2C0-4609-A405-87D53476F58A}" type="datetimeFigureOut">
              <a:rPr kumimoji="1" lang="ja-JP" altLang="en-US" smtClean="0"/>
              <a:t>2021/5/10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B174E-3D24-47F0-A3A3-B0CD4C0E63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7323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11259968" y="6296025"/>
            <a:ext cx="522457" cy="300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718" y="181303"/>
            <a:ext cx="5240248" cy="6470193"/>
          </a:xfrm>
          <a:prstGeom prst="rect">
            <a:avLst/>
          </a:prstGeom>
        </p:spPr>
      </p:pic>
      <p:sp>
        <p:nvSpPr>
          <p:cNvPr id="26" name="円/楕円 25"/>
          <p:cNvSpPr/>
          <p:nvPr/>
        </p:nvSpPr>
        <p:spPr>
          <a:xfrm>
            <a:off x="9714703" y="1570551"/>
            <a:ext cx="1915943" cy="156616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888083" y="5100117"/>
            <a:ext cx="51021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u="sng" dirty="0" smtClean="0">
                <a:solidFill>
                  <a:srgbClr val="FF0000"/>
                </a:solidFill>
              </a:rPr>
              <a:t>月次平均診療日数：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17.8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日➡平均患者数（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1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日）：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45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人➡延患者数：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800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人台のキープ（最低値）／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50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人➡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900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人台キープ（中間値）</a:t>
            </a:r>
            <a:endParaRPr lang="ja-JP" altLang="en-US" sz="1400" b="1" u="sng" dirty="0">
              <a:solidFill>
                <a:srgbClr val="FF0000"/>
              </a:solidFill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740621" y="1050368"/>
            <a:ext cx="867600" cy="255271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anchor="t">
            <a:spAutoFit/>
          </a:bodyPr>
          <a:lstStyle/>
          <a:p>
            <a:pPr>
              <a:defRPr/>
            </a:pPr>
            <a:r>
              <a:rPr lang="ja-JP" altLang="en-US" sz="1100" b="1" dirty="0"/>
              <a:t>（単位：人）</a:t>
            </a:r>
          </a:p>
        </p:txBody>
      </p:sp>
      <p:sp>
        <p:nvSpPr>
          <p:cNvPr id="29" name="円/楕円 28"/>
          <p:cNvSpPr/>
          <p:nvPr/>
        </p:nvSpPr>
        <p:spPr>
          <a:xfrm rot="2513822">
            <a:off x="8077445" y="1483390"/>
            <a:ext cx="1291790" cy="3712955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261574" y="3902035"/>
            <a:ext cx="1352835" cy="43088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 smtClean="0"/>
              <a:t>2</a:t>
            </a:r>
            <a:r>
              <a:rPr kumimoji="1" lang="ja-JP" altLang="en-US" sz="1100" b="1" dirty="0" smtClean="0"/>
              <a:t>年目の月次平均診療日数：</a:t>
            </a:r>
            <a:r>
              <a:rPr kumimoji="1" lang="en-US" altLang="ja-JP" sz="1100" b="1" u="sng" dirty="0" smtClean="0">
                <a:solidFill>
                  <a:srgbClr val="FF0000"/>
                </a:solidFill>
              </a:rPr>
              <a:t>17.9</a:t>
            </a:r>
            <a:r>
              <a:rPr kumimoji="1" lang="ja-JP" altLang="en-US" sz="1100" b="1" u="sng" dirty="0" smtClean="0">
                <a:solidFill>
                  <a:srgbClr val="FF0000"/>
                </a:solidFill>
              </a:rPr>
              <a:t>日間</a:t>
            </a:r>
            <a:endParaRPr kumimoji="1" lang="ja-JP" altLang="en-US" sz="1100" b="1" u="sng" dirty="0">
              <a:solidFill>
                <a:srgbClr val="FF0000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265" y="1231776"/>
            <a:ext cx="1348163" cy="272446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0675" y="184562"/>
            <a:ext cx="4989609" cy="6466934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8567066">
            <a:off x="3610174" y="2317359"/>
            <a:ext cx="1204987" cy="769788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1103314" y="934622"/>
            <a:ext cx="297410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u="sng" dirty="0">
                <a:solidFill>
                  <a:srgbClr val="FF0000"/>
                </a:solidFill>
              </a:rPr>
              <a:t>目標と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なる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45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人越えは、</a:t>
            </a:r>
            <a:r>
              <a:rPr lang="en-US" altLang="ja-JP" sz="1400" b="1" u="sng" dirty="0" smtClean="0">
                <a:solidFill>
                  <a:srgbClr val="FF0000"/>
                </a:solidFill>
              </a:rPr>
              <a:t>20.10</a:t>
            </a:r>
            <a:r>
              <a:rPr lang="ja-JP" altLang="en-US" sz="1400" b="1" u="sng" dirty="0" smtClean="0">
                <a:solidFill>
                  <a:srgbClr val="FF0000"/>
                </a:solidFill>
              </a:rPr>
              <a:t>月から</a:t>
            </a:r>
            <a:endParaRPr lang="ja-JP" altLang="en-US" sz="1400" b="1" u="sng" dirty="0">
              <a:solidFill>
                <a:srgbClr val="FF0000"/>
              </a:solidFill>
            </a:endParaRPr>
          </a:p>
        </p:txBody>
      </p:sp>
      <p:sp>
        <p:nvSpPr>
          <p:cNvPr id="31" name="円/楕円 30"/>
          <p:cNvSpPr/>
          <p:nvPr/>
        </p:nvSpPr>
        <p:spPr>
          <a:xfrm rot="1830379">
            <a:off x="2590723" y="1141971"/>
            <a:ext cx="854866" cy="2722426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4"/>
          <p:cNvSpPr txBox="1"/>
          <p:nvPr/>
        </p:nvSpPr>
        <p:spPr>
          <a:xfrm>
            <a:off x="117694" y="6486498"/>
            <a:ext cx="2333897" cy="2191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900" b="1" dirty="0"/>
              <a:t>作成：株式会社Ａ＆Ｋメディコンサル．ｃｏｍ</a:t>
            </a:r>
            <a:endParaRPr kumimoji="1" lang="en-US" altLang="ja-JP" sz="900" b="1" dirty="0"/>
          </a:p>
        </p:txBody>
      </p:sp>
    </p:spTree>
    <p:extLst>
      <p:ext uri="{BB962C8B-B14F-4D97-AF65-F5344CB8AC3E}">
        <p14:creationId xmlns:p14="http://schemas.microsoft.com/office/powerpoint/2010/main" val="2113865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正方形/長方形 26"/>
          <p:cNvSpPr/>
          <p:nvPr/>
        </p:nvSpPr>
        <p:spPr>
          <a:xfrm>
            <a:off x="6501600" y="277200"/>
            <a:ext cx="914400" cy="410400"/>
          </a:xfrm>
          <a:prstGeom prst="rect">
            <a:avLst/>
          </a:prstGeom>
          <a:solidFill>
            <a:schemeClr val="bg1"/>
          </a:solidFill>
          <a:ln algn="ctr">
            <a:noFill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>
            <a:noAutofit/>
          </a:bodyPr>
          <a:lstStyle/>
          <a:p>
            <a:pPr>
              <a:defRPr/>
            </a:pPr>
            <a:endParaRPr>
              <a:noFill/>
            </a:endParaRPr>
          </a:p>
        </p:txBody>
      </p:sp>
      <p:sp>
        <p:nvSpPr>
          <p:cNvPr id="15" name="テキスト ボックス 4"/>
          <p:cNvSpPr txBox="1"/>
          <p:nvPr/>
        </p:nvSpPr>
        <p:spPr>
          <a:xfrm>
            <a:off x="9923270" y="6090412"/>
            <a:ext cx="2216139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1" lang="ja-JP" altLang="en-US" sz="900" b="1" dirty="0"/>
              <a:t>作成：株式会社Ａ＆Ｋメディコンサル．ｃｏｍ</a:t>
            </a:r>
            <a:endParaRPr kumimoji="1" lang="en-US" altLang="ja-JP" sz="900" b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9725" y="181112"/>
            <a:ext cx="6084517" cy="4263586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9854" y="4516821"/>
            <a:ext cx="4264573" cy="2252010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686" y="181112"/>
            <a:ext cx="5700013" cy="4263586"/>
          </a:xfrm>
          <a:prstGeom prst="rect">
            <a:avLst/>
          </a:prstGeom>
        </p:spPr>
      </p:pic>
      <p:sp>
        <p:nvSpPr>
          <p:cNvPr id="10" name="円/楕円 9"/>
          <p:cNvSpPr/>
          <p:nvPr/>
        </p:nvSpPr>
        <p:spPr>
          <a:xfrm rot="2578794">
            <a:off x="3653219" y="1014989"/>
            <a:ext cx="632555" cy="159061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993" y="4516821"/>
            <a:ext cx="2318100" cy="2165904"/>
          </a:xfrm>
          <a:prstGeom prst="rect">
            <a:avLst/>
          </a:prstGeom>
        </p:spPr>
      </p:pic>
      <p:sp>
        <p:nvSpPr>
          <p:cNvPr id="13" name="円/楕円 12"/>
          <p:cNvSpPr/>
          <p:nvPr/>
        </p:nvSpPr>
        <p:spPr>
          <a:xfrm rot="3127340">
            <a:off x="10417036" y="844937"/>
            <a:ext cx="1228609" cy="137845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コネクタ 13"/>
          <p:cNvCxnSpPr/>
          <p:nvPr/>
        </p:nvCxnSpPr>
        <p:spPr>
          <a:xfrm>
            <a:off x="316871" y="5957180"/>
            <a:ext cx="2489703" cy="0"/>
          </a:xfrm>
          <a:prstGeom prst="line">
            <a:avLst/>
          </a:prstGeom>
          <a:ln w="63500" algn="ctr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flipV="1">
            <a:off x="6165410" y="5611345"/>
            <a:ext cx="3789146" cy="31481"/>
          </a:xfrm>
          <a:prstGeom prst="line">
            <a:avLst/>
          </a:prstGeom>
          <a:ln w="63500" algn="ctr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正方形/長方形 19"/>
          <p:cNvSpPr/>
          <p:nvPr/>
        </p:nvSpPr>
        <p:spPr>
          <a:xfrm>
            <a:off x="2896696" y="4514635"/>
            <a:ext cx="3187233" cy="225419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＜</a:t>
            </a:r>
            <a:r>
              <a:rPr lang="ja-JP" altLang="en-US" sz="1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収入面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の増加・上昇要因＞</a:t>
            </a:r>
            <a:endParaRPr lang="en-US" altLang="ja-JP" sz="1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➀時期：</a:t>
            </a:r>
            <a:r>
              <a:rPr lang="en-US" altLang="ja-JP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20.11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～</a:t>
            </a:r>
            <a:r>
              <a:rPr lang="en-US" altLang="ja-JP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頃からの要因（大）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②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「新型コロナ感染」の検査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③「インフルエンザ予防接種」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④「発熱外来」実施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上記②～</a:t>
            </a:r>
            <a:r>
              <a:rPr lang="ja-JP" altLang="en-US" sz="1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④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の間接的（背景）要因から各種別での収入を押し上げたものと考える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➄診察スタイル／⑥患者応対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➆競合施設（</a:t>
            </a:r>
            <a:r>
              <a:rPr lang="en-US" altLang="ja-JP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）との差別化戦略（診療）等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がリンクして地域住民から好感を得た</a:t>
            </a:r>
            <a:r>
              <a:rPr lang="ja-JP" altLang="en-US" sz="1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形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が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ja-JP" altLang="en-US" sz="1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1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推測される。</a:t>
            </a:r>
            <a:endParaRPr lang="en-US" altLang="ja-JP" sz="1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4363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92</Words>
  <Application>Microsoft Office PowerPoint</Application>
  <PresentationFormat>ワイド画面</PresentationFormat>
  <Paragraphs>17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佐藤 勝浩</dc:creator>
  <cp:lastModifiedBy>佐藤 勝浩</cp:lastModifiedBy>
  <cp:revision>3</cp:revision>
  <dcterms:created xsi:type="dcterms:W3CDTF">2021-05-10T08:23:40Z</dcterms:created>
  <dcterms:modified xsi:type="dcterms:W3CDTF">2021-05-10T08:32:36Z</dcterms:modified>
</cp:coreProperties>
</file>